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68" r:id="rId4"/>
    <p:sldId id="271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75" d="100"/>
          <a:sy n="75" d="100"/>
        </p:scale>
        <p:origin x="3440" y="19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5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d’oral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Semaine 3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559BA61-89C9-4C2C-89C2-BCC26C693E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 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5CB5A43C-7197-47E6-912D-F9A5F2AFA2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281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0CA2D03-493E-4957-8E2E-4B93E4D95A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0D44C4B-C6CF-4F04-8BEC-F778A95EAD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46605BF6-B936-4D22-9653-EBF0C19074D9}"/>
              </a:ext>
            </a:extLst>
          </p:cNvPr>
          <p:cNvSpPr txBox="1"/>
          <p:nvPr/>
        </p:nvSpPr>
        <p:spPr>
          <a:xfrm>
            <a:off x="382176" y="6050830"/>
            <a:ext cx="792362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Oral 3 Je participe à des échanges.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O1 Je marque les accords dans le GN</a:t>
            </a: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424AA39A-118C-43C5-BAA3-4EB5FBBD5A1B}"/>
              </a:ext>
            </a:extLst>
          </p:cNvPr>
          <p:cNvSpPr txBox="1">
            <a:spLocks/>
          </p:cNvSpPr>
          <p:nvPr/>
        </p:nvSpPr>
        <p:spPr>
          <a:xfrm>
            <a:off x="3858580" y="246432"/>
            <a:ext cx="4474840" cy="681194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dirty="0"/>
              <a:t>Quelle est la règle ?</a:t>
            </a:r>
          </a:p>
        </p:txBody>
      </p:sp>
      <p:sp>
        <p:nvSpPr>
          <p:cNvPr id="11" name="Espace réservé du texte 3">
            <a:extLst>
              <a:ext uri="{FF2B5EF4-FFF2-40B4-BE49-F238E27FC236}">
                <a16:creationId xmlns:a16="http://schemas.microsoft.com/office/drawing/2014/main" id="{E2B7E570-D905-42CC-B151-329B6FE6CEEC}"/>
              </a:ext>
            </a:extLst>
          </p:cNvPr>
          <p:cNvSpPr txBox="1">
            <a:spLocks/>
          </p:cNvSpPr>
          <p:nvPr/>
        </p:nvSpPr>
        <p:spPr>
          <a:xfrm>
            <a:off x="1502128" y="1281964"/>
            <a:ext cx="8219256" cy="9361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400" dirty="0"/>
              <a:t>Retrouve la règle d’utilisation du pluriel </a:t>
            </a:r>
            <a:r>
              <a:rPr lang="fr-FR" sz="2400"/>
              <a:t>des adjectifs</a:t>
            </a:r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6A464EC2-A8FE-4D26-9694-DC986E7FE4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13378" y="1883723"/>
            <a:ext cx="5996756" cy="340874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0544421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0CA2D03-493E-4957-8E2E-4B93E4D95A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0D44C4B-C6CF-4F04-8BEC-F778A95EAD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FC7A6022-20EE-4808-B6A9-779B101F1B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16569" y="152551"/>
            <a:ext cx="7322164" cy="821078"/>
          </a:xfrm>
        </p:spPr>
        <p:txBody>
          <a:bodyPr>
            <a:normAutofit/>
          </a:bodyPr>
          <a:lstStyle/>
          <a:p>
            <a:r>
              <a:rPr lang="fr-FR" sz="4000" b="1" dirty="0"/>
              <a:t>L’objet mystère</a:t>
            </a:r>
          </a:p>
        </p:txBody>
      </p:sp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E63475C2-E984-4BCC-B08A-AF70B994B597}"/>
              </a:ext>
            </a:extLst>
          </p:cNvPr>
          <p:cNvSpPr txBox="1">
            <a:spLocks/>
          </p:cNvSpPr>
          <p:nvPr/>
        </p:nvSpPr>
        <p:spPr>
          <a:xfrm>
            <a:off x="2016569" y="2014386"/>
            <a:ext cx="3924216" cy="469106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Un élève a choisi un objet. Pose des questions pour deviner de quel objet il s’agit. Tu peux interroger sur la forme, la couleur, l’utilisation…</a:t>
            </a:r>
          </a:p>
          <a:p>
            <a:endParaRPr lang="fr-FR" sz="2000" dirty="0"/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10" name="Picture 3">
            <a:extLst>
              <a:ext uri="{FF2B5EF4-FFF2-40B4-BE49-F238E27FC236}">
                <a16:creationId xmlns:a16="http://schemas.microsoft.com/office/drawing/2014/main" id="{9AA6DA86-9076-42C6-BC7F-A6F9C56307A1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785" y="1732252"/>
            <a:ext cx="5212915" cy="3479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9A544546-D720-49FF-B5A3-FA534272A14E}"/>
              </a:ext>
            </a:extLst>
          </p:cNvPr>
          <p:cNvSpPr txBox="1"/>
          <p:nvPr/>
        </p:nvSpPr>
        <p:spPr>
          <a:xfrm>
            <a:off x="205846" y="5970580"/>
            <a:ext cx="60960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i="1" dirty="0">
                <a:solidFill>
                  <a:srgbClr val="00B050"/>
                </a:solidFill>
              </a:rPr>
              <a:t>Oral 3 Je participe à des échanges.</a:t>
            </a:r>
          </a:p>
          <a:p>
            <a:r>
              <a:rPr lang="fr-FR" sz="2000" i="1" dirty="0">
                <a:solidFill>
                  <a:srgbClr val="00B050"/>
                </a:solidFill>
              </a:rPr>
              <a:t>G14 Je pose des questions (phrases interrogatives)</a:t>
            </a:r>
            <a:endParaRPr lang="fr-FR" sz="1800" i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58906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0CA2D03-493E-4957-8E2E-4B93E4D95A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0D44C4B-C6CF-4F04-8BEC-F778A95EAD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C65526DB-24BE-440B-9D39-2077DADF0A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11859" y="404664"/>
            <a:ext cx="3008313" cy="657994"/>
          </a:xfrm>
        </p:spPr>
        <p:txBody>
          <a:bodyPr>
            <a:normAutofit/>
          </a:bodyPr>
          <a:lstStyle/>
          <a:p>
            <a:r>
              <a:rPr lang="fr-FR" sz="4000" b="1" dirty="0"/>
              <a:t>Mon poème</a:t>
            </a:r>
          </a:p>
        </p:txBody>
      </p:sp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63C4F470-F623-4155-A52D-F48F29D33250}"/>
              </a:ext>
            </a:extLst>
          </p:cNvPr>
          <p:cNvSpPr txBox="1">
            <a:spLocks/>
          </p:cNvSpPr>
          <p:nvPr/>
        </p:nvSpPr>
        <p:spPr>
          <a:xfrm>
            <a:off x="-149863" y="6049182"/>
            <a:ext cx="5249029" cy="87162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000" dirty="0"/>
          </a:p>
          <a:p>
            <a:r>
              <a:rPr lang="fr-FR" sz="2000" i="1" dirty="0">
                <a:solidFill>
                  <a:srgbClr val="00B050"/>
                </a:solidFill>
              </a:rPr>
              <a:t>Oral 2 : Je mets en voix la poésie.</a:t>
            </a:r>
          </a:p>
        </p:txBody>
      </p:sp>
      <p:sp>
        <p:nvSpPr>
          <p:cNvPr id="10" name="Espace réservé du contenu 4">
            <a:extLst>
              <a:ext uri="{FF2B5EF4-FFF2-40B4-BE49-F238E27FC236}">
                <a16:creationId xmlns:a16="http://schemas.microsoft.com/office/drawing/2014/main" id="{F9D2D04A-BDD9-439F-8D90-A323C428EC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74652" y="3019526"/>
            <a:ext cx="4024894" cy="150860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3200" dirty="0"/>
              <a:t>Je récite mon poème. </a:t>
            </a:r>
            <a:endParaRPr lang="fr-FR" dirty="0"/>
          </a:p>
          <a:p>
            <a:pPr marL="0" indent="0">
              <a:buNone/>
            </a:pPr>
            <a:endParaRPr lang="fr-FR" b="1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C47D2FDE-5713-49DD-8803-340D79EDF6F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97375" y="1746211"/>
            <a:ext cx="3724737" cy="3608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3302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107</Words>
  <Application>Microsoft Office PowerPoint</Application>
  <PresentationFormat>Grand écran</PresentationFormat>
  <Paragraphs>19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Thème Office</vt:lpstr>
      <vt:lpstr>Activités d’oral</vt:lpstr>
      <vt:lpstr>Présentation PowerPoint</vt:lpstr>
      <vt:lpstr>L’objet mystère</vt:lpstr>
      <vt:lpstr>Mon poème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20</cp:revision>
  <dcterms:created xsi:type="dcterms:W3CDTF">2021-07-17T07:25:24Z</dcterms:created>
  <dcterms:modified xsi:type="dcterms:W3CDTF">2022-01-24T00:00:37Z</dcterms:modified>
</cp:coreProperties>
</file>